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994FD-E8B6-4AA7-A74F-30BC16F9C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2B238-D455-45A4-8AC5-3E1F98C44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A4954-AA26-4BC5-A65F-152B2DE7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ECBE4-5375-455B-BAA5-B86CDA8AC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299C0-DB79-41EA-954F-A0E59ED6F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46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89C3-9294-4305-9BD8-36BF1D29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DD3DA-C3E9-44AB-A9BF-2B65BFF30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60575-4438-4DA9-9015-A40616994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9A0B0-5911-4689-A55A-AD9E9BB15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CC967-FF37-4F85-BD36-A61712E2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F7779-B2AC-4733-B90F-CBC7DB095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EB42FB-353E-428D-BDAB-D5C95DBF3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97F6E-15E2-43EB-A5B2-E78B35EC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EDDC2-2FBD-4A0A-89E5-B1C7BF96D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6E109-E26D-4219-9CA0-376176BF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0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78DBB-9936-4B2A-9BAE-4655A0F6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142D2-4691-4169-B1B5-7600CEA22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0D10A-7C9E-4F2B-AB66-5C2BC7DD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82E97-0FB3-4A5E-B776-D88D5886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DC98E-11DC-4368-9122-E9E4B19C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030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CF3A2-05AB-43CD-A2CC-E80D18F43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CD6625-3EC4-424E-97A4-09F83FAB8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A0B8A-1C35-4E94-920B-345D2DD7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102F0-E845-4D26-A515-2DEA3DD7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3252F-5C96-473A-90BF-8F7CA4ED1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44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19C2-D3CB-4D08-8280-B324C259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F2AE4-A6E9-4258-BC05-59B7E5C79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4EA3D-0C69-4262-80AA-16C88016B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C8E47-B987-4457-AA7D-8A8D6ADA4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3FD69-A68D-4C7C-9A72-596F9E0B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FD57FB-20E0-4912-BA67-6B3D746F1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01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646F-CAF4-4FEA-9C26-15B48A38F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F6557-2B6F-4C39-9FD9-FDC0FAB71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FBFCE-7737-48BD-9A54-10080B0A6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FFBE22-14E1-470B-8B2D-4C18B5D21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38C90-2DBC-4FB9-ABAB-23ADDE113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D71E62-B2DD-4D16-AF1B-91A2141D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275FC-0C3A-43B6-B4A9-EDF6FC0F3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765A42-EEA0-495B-9591-DBB509F2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21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04C8B-2EE1-4D0D-BE19-9EAFBC7A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04420B-1AF7-4270-987A-C42580CA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933C0-2133-48D8-B744-9DDC6FB1A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32ED7-C3A2-45A9-9C5E-425D3E85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51D5DF-9C25-4487-8953-F91E82B2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2ACCD1-5ECA-42AD-A1FC-39DCB5B31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B1629-271F-4EE0-815B-D2012921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955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5F36-CF17-4F13-986E-80441E513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CA71C-432C-413F-A262-4D53C3C59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E2CCE2-46DC-47A8-B371-3861BC2DA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23F9F-6670-4CD8-AEE3-CFF622E2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B15CE6-96F2-4655-91BA-69D57B06B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D1716-2151-4412-A83F-DC796F9A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162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DBC68-438E-4E88-B7B3-0D5B96917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630477-628C-477E-B4A5-62A381812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F4702-6A1A-4E32-B381-A8605C5A2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16459-2983-4C1D-AA97-0D205A2BD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C569-5634-4284-8839-3F222290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F60F7-7930-433D-A0E1-76A2A526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17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932F2B-07A6-4ABA-A4B0-F287D1EE8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3E173-D01E-4666-92D1-61B3F3D27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CF751-0CF6-48A8-ACC9-2A0EF7887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2C73B-972E-4713-A5C2-D41EE3E27A77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75550-48EA-4716-A0D8-3D25FA3E8B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A10F7-7267-41BB-99A8-02A4514E3A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BBA8F-A296-4400-89B9-9394AE5A3A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90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82FF0C-8585-4F68-912F-18810CC4DC49}"/>
              </a:ext>
            </a:extLst>
          </p:cNvPr>
          <p:cNvSpPr/>
          <p:nvPr/>
        </p:nvSpPr>
        <p:spPr>
          <a:xfrm>
            <a:off x="4240440" y="624114"/>
            <a:ext cx="3802743" cy="669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Corporation Board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C94938-C11E-4E4C-AF75-B0BD7954331B}"/>
              </a:ext>
            </a:extLst>
          </p:cNvPr>
          <p:cNvSpPr/>
          <p:nvPr/>
        </p:nvSpPr>
        <p:spPr>
          <a:xfrm>
            <a:off x="428453" y="1789612"/>
            <a:ext cx="2451274" cy="811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Policy and Resources Committee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4AB952-418C-465D-A927-022A6D730685}"/>
              </a:ext>
            </a:extLst>
          </p:cNvPr>
          <p:cNvSpPr/>
          <p:nvPr/>
        </p:nvSpPr>
        <p:spPr>
          <a:xfrm>
            <a:off x="3747869" y="1769314"/>
            <a:ext cx="2451278" cy="814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Learning and Quality Committee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A4A5B71-FD67-4C2B-906D-1CCBCE3C1EE8}"/>
              </a:ext>
            </a:extLst>
          </p:cNvPr>
          <p:cNvSpPr/>
          <p:nvPr/>
        </p:nvSpPr>
        <p:spPr>
          <a:xfrm>
            <a:off x="6702906" y="1778000"/>
            <a:ext cx="2451279" cy="8635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Audit Committee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AAD074B-96B3-4F58-B8C2-B9992754E1A2}"/>
              </a:ext>
            </a:extLst>
          </p:cNvPr>
          <p:cNvSpPr/>
          <p:nvPr/>
        </p:nvSpPr>
        <p:spPr>
          <a:xfrm>
            <a:off x="9312269" y="1772217"/>
            <a:ext cx="2451278" cy="8636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Governance Panel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E489D73-3D34-494A-B8B3-9D444C40666E}"/>
              </a:ext>
            </a:extLst>
          </p:cNvPr>
          <p:cNvCxnSpPr>
            <a:cxnSpLocks/>
          </p:cNvCxnSpPr>
          <p:nvPr/>
        </p:nvCxnSpPr>
        <p:spPr>
          <a:xfrm>
            <a:off x="1711234" y="1547223"/>
            <a:ext cx="882667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63F237-B669-4F40-BB9A-DFA183516C1A}"/>
              </a:ext>
            </a:extLst>
          </p:cNvPr>
          <p:cNvCxnSpPr>
            <a:cxnSpLocks/>
          </p:cNvCxnSpPr>
          <p:nvPr/>
        </p:nvCxnSpPr>
        <p:spPr>
          <a:xfrm flipH="1">
            <a:off x="4996007" y="1515314"/>
            <a:ext cx="2" cy="28302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79287E1-3298-4333-9BC5-90128AAE2607}"/>
              </a:ext>
            </a:extLst>
          </p:cNvPr>
          <p:cNvCxnSpPr>
            <a:cxnSpLocks/>
          </p:cNvCxnSpPr>
          <p:nvPr/>
        </p:nvCxnSpPr>
        <p:spPr>
          <a:xfrm>
            <a:off x="10521027" y="1561738"/>
            <a:ext cx="0" cy="23222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5F53D6E-5654-4339-9BE9-294FDCD91CBD}"/>
              </a:ext>
            </a:extLst>
          </p:cNvPr>
          <p:cNvCxnSpPr>
            <a:cxnSpLocks/>
          </p:cNvCxnSpPr>
          <p:nvPr/>
        </p:nvCxnSpPr>
        <p:spPr>
          <a:xfrm>
            <a:off x="7928545" y="1547223"/>
            <a:ext cx="0" cy="25545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07D0356-B648-4143-98BD-B3A0D1A475CA}"/>
              </a:ext>
            </a:extLst>
          </p:cNvPr>
          <p:cNvCxnSpPr>
            <a:cxnSpLocks/>
          </p:cNvCxnSpPr>
          <p:nvPr/>
        </p:nvCxnSpPr>
        <p:spPr>
          <a:xfrm>
            <a:off x="5112025" y="2583558"/>
            <a:ext cx="0" cy="21771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25A937F-AA07-43BA-87F7-2E6C4D65540E}"/>
              </a:ext>
            </a:extLst>
          </p:cNvPr>
          <p:cNvCxnSpPr>
            <a:cxnSpLocks/>
          </p:cNvCxnSpPr>
          <p:nvPr/>
        </p:nvCxnSpPr>
        <p:spPr>
          <a:xfrm>
            <a:off x="1741086" y="2600953"/>
            <a:ext cx="0" cy="46374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6AB2E84-640D-4691-B3EB-0227FB77FE94}"/>
              </a:ext>
            </a:extLst>
          </p:cNvPr>
          <p:cNvCxnSpPr>
            <a:cxnSpLocks/>
          </p:cNvCxnSpPr>
          <p:nvPr/>
        </p:nvCxnSpPr>
        <p:spPr>
          <a:xfrm>
            <a:off x="1741086" y="1568995"/>
            <a:ext cx="0" cy="21771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15713A2-D0A6-4C97-B5F3-8B574AAB299B}"/>
              </a:ext>
            </a:extLst>
          </p:cNvPr>
          <p:cNvCxnSpPr>
            <a:cxnSpLocks/>
          </p:cNvCxnSpPr>
          <p:nvPr/>
        </p:nvCxnSpPr>
        <p:spPr>
          <a:xfrm>
            <a:off x="6199147" y="1293224"/>
            <a:ext cx="0" cy="25399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5A04034-1559-4AD0-B2F0-1F9325359E62}"/>
              </a:ext>
            </a:extLst>
          </p:cNvPr>
          <p:cNvSpPr txBox="1"/>
          <p:nvPr/>
        </p:nvSpPr>
        <p:spPr>
          <a:xfrm>
            <a:off x="2072675" y="148680"/>
            <a:ext cx="8595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Blackburn College Governance Structure 2025/26 to present </a:t>
            </a:r>
            <a:endParaRPr lang="en-GB" sz="2400" b="1" dirty="0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E1E9540-A189-4262-989C-5E4160FAF18C}"/>
              </a:ext>
            </a:extLst>
          </p:cNvPr>
          <p:cNvSpPr/>
          <p:nvPr/>
        </p:nvSpPr>
        <p:spPr>
          <a:xfrm>
            <a:off x="428453" y="3064702"/>
            <a:ext cx="2451274" cy="811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Remuneration Committee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C7B13EC-915E-46FF-AE13-97008D0C1E38}"/>
              </a:ext>
            </a:extLst>
          </p:cNvPr>
          <p:cNvSpPr/>
          <p:nvPr/>
        </p:nvSpPr>
        <p:spPr>
          <a:xfrm>
            <a:off x="5754377" y="3064702"/>
            <a:ext cx="2451274" cy="811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 Student Voice Committee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0D3FE4B-69C8-4C02-B8A9-07811CE4F2ED}"/>
              </a:ext>
            </a:extLst>
          </p:cNvPr>
          <p:cNvSpPr/>
          <p:nvPr/>
        </p:nvSpPr>
        <p:spPr>
          <a:xfrm>
            <a:off x="3132246" y="3064702"/>
            <a:ext cx="2451274" cy="811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Academic Board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AF5DA61-8263-4D4B-A9B4-A62C7B090085}"/>
              </a:ext>
            </a:extLst>
          </p:cNvPr>
          <p:cNvCxnSpPr>
            <a:cxnSpLocks/>
          </p:cNvCxnSpPr>
          <p:nvPr/>
        </p:nvCxnSpPr>
        <p:spPr>
          <a:xfrm>
            <a:off x="4357883" y="2812522"/>
            <a:ext cx="273524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BE95E31-855E-4E85-9FDE-6E20464DB1E5}"/>
              </a:ext>
            </a:extLst>
          </p:cNvPr>
          <p:cNvCxnSpPr>
            <a:cxnSpLocks/>
            <a:endCxn id="30" idx="0"/>
          </p:cNvCxnSpPr>
          <p:nvPr/>
        </p:nvCxnSpPr>
        <p:spPr>
          <a:xfrm flipH="1">
            <a:off x="4357883" y="2812522"/>
            <a:ext cx="94" cy="25218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544ECB4-EBB6-4739-8D1D-F593F2B22918}"/>
              </a:ext>
            </a:extLst>
          </p:cNvPr>
          <p:cNvCxnSpPr>
            <a:cxnSpLocks/>
          </p:cNvCxnSpPr>
          <p:nvPr/>
        </p:nvCxnSpPr>
        <p:spPr>
          <a:xfrm>
            <a:off x="7102310" y="2781327"/>
            <a:ext cx="0" cy="28337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A88138F-53F3-4703-B00E-C27C0284B7F6}"/>
              </a:ext>
            </a:extLst>
          </p:cNvPr>
          <p:cNvCxnSpPr>
            <a:cxnSpLocks/>
          </p:cNvCxnSpPr>
          <p:nvPr/>
        </p:nvCxnSpPr>
        <p:spPr>
          <a:xfrm>
            <a:off x="4387007" y="3876043"/>
            <a:ext cx="0" cy="253999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FB1B490-BC0D-4C6B-B6BF-46EBC03E2B69}"/>
              </a:ext>
            </a:extLst>
          </p:cNvPr>
          <p:cNvCxnSpPr>
            <a:cxnSpLocks/>
          </p:cNvCxnSpPr>
          <p:nvPr/>
        </p:nvCxnSpPr>
        <p:spPr>
          <a:xfrm>
            <a:off x="1298713" y="4147930"/>
            <a:ext cx="10053352" cy="38861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2DB860B2-B848-475D-AF54-3A350521F898}"/>
              </a:ext>
            </a:extLst>
          </p:cNvPr>
          <p:cNvSpPr/>
          <p:nvPr/>
        </p:nvSpPr>
        <p:spPr>
          <a:xfrm>
            <a:off x="533595" y="4520843"/>
            <a:ext cx="1539080" cy="1154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Safeguarding Committee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A53A4912-19EC-4074-9746-294F2838AF68}"/>
              </a:ext>
            </a:extLst>
          </p:cNvPr>
          <p:cNvSpPr/>
          <p:nvPr/>
        </p:nvSpPr>
        <p:spPr>
          <a:xfrm>
            <a:off x="2157802" y="4513780"/>
            <a:ext cx="1440964" cy="1154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Single Equality Committee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9546B2B0-5001-459F-9628-DC60F01E9808}"/>
              </a:ext>
            </a:extLst>
          </p:cNvPr>
          <p:cNvSpPr/>
          <p:nvPr/>
        </p:nvSpPr>
        <p:spPr>
          <a:xfrm>
            <a:off x="3711237" y="4505535"/>
            <a:ext cx="1478064" cy="12062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Quality Summit </a:t>
            </a: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FDAB39B-EAAD-4DAE-BEA2-ECC9E03C3ACA}"/>
              </a:ext>
            </a:extLst>
          </p:cNvPr>
          <p:cNvSpPr/>
          <p:nvPr/>
        </p:nvSpPr>
        <p:spPr>
          <a:xfrm>
            <a:off x="8693483" y="4513780"/>
            <a:ext cx="1633423" cy="1165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Development, Review and Approval Panel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B2DD4B48-B3B1-4830-93CA-081FADF240FF}"/>
              </a:ext>
            </a:extLst>
          </p:cNvPr>
          <p:cNvSpPr/>
          <p:nvPr/>
        </p:nvSpPr>
        <p:spPr>
          <a:xfrm>
            <a:off x="10431810" y="4520950"/>
            <a:ext cx="1589172" cy="1165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Research Ethics Committee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B1FBC41-DEED-4A4A-A534-8047A252D05A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1303135" y="4124259"/>
            <a:ext cx="0" cy="39658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7CDDB60-3C6C-4D7F-B66D-E19661881286}"/>
              </a:ext>
            </a:extLst>
          </p:cNvPr>
          <p:cNvCxnSpPr>
            <a:cxnSpLocks/>
          </p:cNvCxnSpPr>
          <p:nvPr/>
        </p:nvCxnSpPr>
        <p:spPr>
          <a:xfrm>
            <a:off x="2893671" y="4151453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8F57B97-47CA-4CF5-BC69-752F7D2CC409}"/>
              </a:ext>
            </a:extLst>
          </p:cNvPr>
          <p:cNvCxnSpPr>
            <a:cxnSpLocks/>
          </p:cNvCxnSpPr>
          <p:nvPr/>
        </p:nvCxnSpPr>
        <p:spPr>
          <a:xfrm>
            <a:off x="4601539" y="4186791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02E797D-3991-44E3-8902-52151AC6DD7D}"/>
              </a:ext>
            </a:extLst>
          </p:cNvPr>
          <p:cNvCxnSpPr>
            <a:cxnSpLocks/>
          </p:cNvCxnSpPr>
          <p:nvPr/>
        </p:nvCxnSpPr>
        <p:spPr>
          <a:xfrm>
            <a:off x="11352065" y="4162727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644FA1B-6C19-4245-920A-3447DC00D55D}"/>
              </a:ext>
            </a:extLst>
          </p:cNvPr>
          <p:cNvCxnSpPr>
            <a:cxnSpLocks/>
          </p:cNvCxnSpPr>
          <p:nvPr/>
        </p:nvCxnSpPr>
        <p:spPr>
          <a:xfrm>
            <a:off x="9510650" y="4151453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D6EBFB0-CE76-CC55-D2DA-A9C111338D8C}"/>
              </a:ext>
            </a:extLst>
          </p:cNvPr>
          <p:cNvSpPr/>
          <p:nvPr/>
        </p:nvSpPr>
        <p:spPr>
          <a:xfrm>
            <a:off x="6889601" y="4519714"/>
            <a:ext cx="1700342" cy="12062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Accountability Summit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769E666-6FD9-E1F4-01BC-3B580D6E3FCE}"/>
              </a:ext>
            </a:extLst>
          </p:cNvPr>
          <p:cNvCxnSpPr>
            <a:cxnSpLocks/>
          </p:cNvCxnSpPr>
          <p:nvPr/>
        </p:nvCxnSpPr>
        <p:spPr>
          <a:xfrm>
            <a:off x="7756420" y="4186791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073FE9-4683-7994-526E-3F226AA360B8}"/>
              </a:ext>
            </a:extLst>
          </p:cNvPr>
          <p:cNvSpPr/>
          <p:nvPr/>
        </p:nvSpPr>
        <p:spPr>
          <a:xfrm>
            <a:off x="5306633" y="4532118"/>
            <a:ext cx="1478064" cy="11610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Programme Quality Review Panel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CBC2DB-D180-724F-9FAC-945BA31AB035}"/>
              </a:ext>
            </a:extLst>
          </p:cNvPr>
          <p:cNvCxnSpPr>
            <a:cxnSpLocks/>
          </p:cNvCxnSpPr>
          <p:nvPr/>
        </p:nvCxnSpPr>
        <p:spPr>
          <a:xfrm>
            <a:off x="6107729" y="4186791"/>
            <a:ext cx="0" cy="36939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977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28A470EBDAE48AE1C5581EB07E5FC" ma:contentTypeVersion="15" ma:contentTypeDescription="Create a new document." ma:contentTypeScope="" ma:versionID="4955b1bfbf0d96f6bb9ceee2cc9a5dfd">
  <xsd:schema xmlns:xsd="http://www.w3.org/2001/XMLSchema" xmlns:xs="http://www.w3.org/2001/XMLSchema" xmlns:p="http://schemas.microsoft.com/office/2006/metadata/properties" xmlns:ns2="bc726043-95a2-4d33-a73c-a51237b0a34a" xmlns:ns3="aef5acca-c602-4615-9a56-f274855c6859" targetNamespace="http://schemas.microsoft.com/office/2006/metadata/properties" ma:root="true" ma:fieldsID="203d55d40e85485763ee7331db77e299" ns2:_="" ns3:_="">
    <xsd:import namespace="bc726043-95a2-4d33-a73c-a51237b0a34a"/>
    <xsd:import namespace="aef5acca-c602-4615-9a56-f274855c68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726043-95a2-4d33-a73c-a51237b0a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5b34e4b-f958-4098-a55e-3540c90d5d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5acca-c602-4615-9a56-f274855c685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8ae245d-518e-4872-8fa5-0d02296943e3}" ma:internalName="TaxCatchAll" ma:showField="CatchAllData" ma:web="aef5acca-c602-4615-9a56-f274855c68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726043-95a2-4d33-a73c-a51237b0a34a">
      <Terms xmlns="http://schemas.microsoft.com/office/infopath/2007/PartnerControls"/>
    </lcf76f155ced4ddcb4097134ff3c332f>
    <TaxCatchAll xmlns="aef5acca-c602-4615-9a56-f274855c6859" xsi:nil="true"/>
  </documentManagement>
</p:properties>
</file>

<file path=customXml/itemProps1.xml><?xml version="1.0" encoding="utf-8"?>
<ds:datastoreItem xmlns:ds="http://schemas.openxmlformats.org/officeDocument/2006/customXml" ds:itemID="{FD034AB3-C36F-4549-9556-A5B82A2658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726043-95a2-4d33-a73c-a51237b0a34a"/>
    <ds:schemaRef ds:uri="aef5acca-c602-4615-9a56-f274855c68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810571-BA5B-4913-AD9A-574B8DEF5A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7B0E65-7FF6-414E-BD6E-2269A3E124E3}">
  <ds:schemaRefs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bc726043-95a2-4d33-a73c-a51237b0a34a"/>
    <ds:schemaRef ds:uri="http://schemas.microsoft.com/office/2006/documentManagement/types"/>
    <ds:schemaRef ds:uri="http://purl.org/dc/elements/1.1/"/>
    <ds:schemaRef ds:uri="aef5acca-c602-4615-9a56-f274855c6859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51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Hepworth</dc:creator>
  <cp:lastModifiedBy>Julie Bulcock</cp:lastModifiedBy>
  <cp:revision>13</cp:revision>
  <cp:lastPrinted>2025-11-12T14:15:36Z</cp:lastPrinted>
  <dcterms:created xsi:type="dcterms:W3CDTF">2021-10-01T08:41:04Z</dcterms:created>
  <dcterms:modified xsi:type="dcterms:W3CDTF">2025-11-12T14:15:52Z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0x010100482D3BAF93903545BAFD65483723A077</vt:lpwstr>
  </property>
  <property fmtid="{D5CDD505-2E9C-101B-9397-08002B2CF9AE}" pid="3" name="MediaServiceImageTags">
    <vt:lpwstr/>
  </property>
</Properties>
</file>